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61" autoAdjust="0"/>
    <p:restoredTop sz="96433" autoAdjust="0"/>
  </p:normalViewPr>
  <p:slideViewPr>
    <p:cSldViewPr snapToGrid="0">
      <p:cViewPr>
        <p:scale>
          <a:sx n="110" d="100"/>
          <a:sy n="110" d="100"/>
        </p:scale>
        <p:origin x="1686" y="-91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t>16/1/2024</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t>16/1/2024</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16/1/2024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16/1/2024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16/1/2024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16/1/2024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16/1/2024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16/1/2024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16/1/2024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16/1/2024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16/1/2024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16/1/2024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16/1/2024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16/1/2024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16/1/2024</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Ορθογώνιο 13"/>
          <p:cNvSpPr/>
          <p:nvPr/>
        </p:nvSpPr>
        <p:spPr>
          <a:xfrm>
            <a:off x="1256306" y="2237434"/>
            <a:ext cx="4762831" cy="553998"/>
          </a:xfrm>
          <a:prstGeom prst="rect">
            <a:avLst/>
          </a:prstGeom>
        </p:spPr>
        <p:txBody>
          <a:bodyPr wrap="square">
            <a:spAutoFit/>
          </a:bodyPr>
          <a:lstStyle/>
          <a:p>
            <a:pPr algn="just"/>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SUPPORT TO VERY SMALL AND SMALL ENTERPRISES IN THE REGION OF STEREA ELLADA FOR THEIR UPGRADE THROUGH THE USE OF INFORMATION AND COMMUNICATION TECHNOLOGIES (ICT)</a:t>
            </a:r>
            <a:endParaRPr lang="el-GR" sz="1000" dirty="0">
              <a:solidFill>
                <a:schemeClr val="accent5">
                  <a:lumMod val="75000"/>
                </a:schemeClr>
              </a:solidFill>
            </a:endParaRPr>
          </a:p>
        </p:txBody>
      </p:sp>
      <p:sp>
        <p:nvSpPr>
          <p:cNvPr id="10" name="4 - TextBox"/>
          <p:cNvSpPr txBox="1"/>
          <p:nvPr/>
        </p:nvSpPr>
        <p:spPr>
          <a:xfrm>
            <a:off x="1121511" y="2941591"/>
            <a:ext cx="5008945" cy="2052440"/>
          </a:xfrm>
          <a:prstGeom prst="rect">
            <a:avLst/>
          </a:prstGeom>
          <a:noFill/>
        </p:spPr>
        <p:txBody>
          <a:bodyPr wrap="square" rtlCol="0">
            <a:noAutofit/>
          </a:bodyPr>
          <a:lstStyle/>
          <a:p>
            <a:pPr algn="just">
              <a:spcAft>
                <a:spcPts val="0"/>
              </a:spcAft>
            </a:pPr>
            <a:r>
              <a:rPr lang="en-US" sz="800" kern="1200" dirty="0" err="1">
                <a:solidFill>
                  <a:srgbClr val="002060"/>
                </a:solidFill>
                <a:effectLst/>
                <a:latin typeface="Verdana" panose="020B0604030504040204" pitchFamily="34" charset="0"/>
                <a:ea typeface="Verdana" panose="020B0604030504040204" pitchFamily="34" charset="0"/>
                <a:cs typeface="Verdana" panose="020B0604030504040204" pitchFamily="34" charset="0"/>
              </a:rPr>
              <a:t>Τhe</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enterprise </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LIASKAS MIHALIS SIA EE </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with headquarters</a:t>
            </a:r>
            <a:r>
              <a:rPr lang="el-GR"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is active in the Region of </a:t>
            </a:r>
            <a:r>
              <a:rPr lang="en-US" sz="800" kern="1200" dirty="0" err="1">
                <a:solidFill>
                  <a:srgbClr val="002060"/>
                </a:solidFill>
                <a:effectLst/>
                <a:latin typeface="Verdana" panose="020B0604030504040204" pitchFamily="34" charset="0"/>
                <a:ea typeface="Verdana" panose="020B0604030504040204" pitchFamily="34" charset="0"/>
                <a:cs typeface="Verdana" panose="020B0604030504040204" pitchFamily="34" charset="0"/>
              </a:rPr>
              <a:t>Sterea</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r>
              <a:rPr lang="en-US" sz="800" kern="1200" dirty="0" err="1">
                <a:solidFill>
                  <a:srgbClr val="002060"/>
                </a:solidFill>
                <a:effectLst/>
                <a:latin typeface="Verdana" panose="020B0604030504040204" pitchFamily="34" charset="0"/>
                <a:ea typeface="Verdana" panose="020B0604030504040204" pitchFamily="34" charset="0"/>
                <a:cs typeface="Verdana" panose="020B0604030504040204" pitchFamily="34" charset="0"/>
              </a:rPr>
              <a:t>Ellada</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has joined the Action </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“Support to very small and small enterprises in the Region of </a:t>
            </a:r>
            <a:r>
              <a:rPr lang="en-US" sz="800" dirty="0" err="1">
                <a:solidFill>
                  <a:srgbClr val="002060"/>
                </a:solidFill>
                <a:latin typeface="Verdana" panose="020B0604030504040204" pitchFamily="34" charset="0"/>
                <a:ea typeface="Verdana" panose="020B0604030504040204" pitchFamily="34" charset="0"/>
                <a:cs typeface="Verdana" panose="020B0604030504040204" pitchFamily="34" charset="0"/>
              </a:rPr>
              <a:t>Sterea</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US" sz="800" dirty="0" err="1">
                <a:solidFill>
                  <a:srgbClr val="002060"/>
                </a:solidFill>
                <a:latin typeface="Verdana" panose="020B0604030504040204" pitchFamily="34" charset="0"/>
                <a:ea typeface="Verdana" panose="020B0604030504040204" pitchFamily="34" charset="0"/>
                <a:cs typeface="Verdana" panose="020B0604030504040204" pitchFamily="34" charset="0"/>
              </a:rPr>
              <a:t>Ellada</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 for their upgrade through the use of Information and Communication Technologies (ICT) as well as automation systems“ with a total budget of 6 million €.</a:t>
            </a:r>
          </a:p>
          <a:p>
            <a:pPr algn="just">
              <a:spcAft>
                <a:spcPts val="0"/>
              </a:spcAft>
            </a:pPr>
            <a:endPar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The Action aims to support micro and small enterprises operating in the Region of Central Greece for the acquisition and use of ICT services and products, which will make them more competitive and improve their market position, while increasing their profitability. , through technological penetration, electronic networking, administrative organization using modern applications, saving resources through the use of ICT, but also the offer of competitive and environmentally friendly services.</a:t>
            </a:r>
            <a:endParaRPr lang="el-GR" sz="1200" dirty="0">
              <a:effectLst/>
              <a:latin typeface="Times New Roman" panose="02020603050405020304" pitchFamily="18" charset="0"/>
              <a:ea typeface="Times New Roman" panose="02020603050405020304" pitchFamily="18" charset="0"/>
            </a:endParaRPr>
          </a:p>
          <a:p>
            <a:pPr algn="just">
              <a:spcAft>
                <a:spcPts val="0"/>
              </a:spcAft>
            </a:pPr>
            <a:endPar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spcAft>
                <a:spcPts val="0"/>
              </a:spcAft>
            </a:pP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The </a:t>
            </a:r>
            <a:r>
              <a:rPr lang="en-US" sz="800" dirty="0" err="1">
                <a:solidFill>
                  <a:srgbClr val="002060"/>
                </a:solidFill>
                <a:latin typeface="Verdana" panose="020B0604030504040204" pitchFamily="34" charset="0"/>
                <a:ea typeface="Verdana" panose="020B0604030504040204" pitchFamily="34" charset="0"/>
                <a:cs typeface="Verdana" panose="020B0604030504040204" pitchFamily="34" charset="0"/>
              </a:rPr>
              <a:t>Ιnvestment’s</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 total budget is 17.046,54 € of which the public expenditure amounts </a:t>
            </a:r>
            <a:r>
              <a:rPr lang="en-US" sz="800">
                <a:solidFill>
                  <a:srgbClr val="002060"/>
                </a:solidFill>
                <a:latin typeface="Verdana" panose="020B0604030504040204" pitchFamily="34" charset="0"/>
                <a:ea typeface="Verdana" panose="020B0604030504040204" pitchFamily="34" charset="0"/>
                <a:cs typeface="Verdana" panose="020B0604030504040204" pitchFamily="34" charset="0"/>
              </a:rPr>
              <a:t>to 11.080,23 € </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and is co-financed by Greece and the European Union (ΕΕ) - European Regional Development Fund (ERDF) under the framework of the Operational Program «</a:t>
            </a:r>
            <a:r>
              <a:rPr lang="en-US" sz="800" dirty="0" err="1">
                <a:solidFill>
                  <a:srgbClr val="002060"/>
                </a:solidFill>
                <a:latin typeface="Verdana" panose="020B0604030504040204" pitchFamily="34" charset="0"/>
                <a:ea typeface="Verdana" panose="020B0604030504040204" pitchFamily="34" charset="0"/>
                <a:cs typeface="Verdana" panose="020B0604030504040204" pitchFamily="34" charset="0"/>
              </a:rPr>
              <a:t>Sterea</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US" sz="800" dirty="0" err="1">
                <a:solidFill>
                  <a:srgbClr val="002060"/>
                </a:solidFill>
                <a:latin typeface="Verdana" panose="020B0604030504040204" pitchFamily="34" charset="0"/>
                <a:ea typeface="Verdana" panose="020B0604030504040204" pitchFamily="34" charset="0"/>
                <a:cs typeface="Verdana" panose="020B0604030504040204" pitchFamily="34" charset="0"/>
              </a:rPr>
              <a:t>Ellada</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 2014-2020. </a:t>
            </a:r>
          </a:p>
        </p:txBody>
      </p:sp>
      <p:pic>
        <p:nvPicPr>
          <p:cNvPr id="3" name="Εικόνα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6071" y="5158624"/>
            <a:ext cx="3543300" cy="857250"/>
          </a:xfrm>
          <a:prstGeom prst="rect">
            <a:avLst/>
          </a:prstGeom>
        </p:spPr>
      </p:pic>
      <p:pic>
        <p:nvPicPr>
          <p:cNvPr id="4" name="Εικόνα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63084" y="607907"/>
            <a:ext cx="2667372" cy="533474"/>
          </a:xfrm>
          <a:prstGeom prst="rect">
            <a:avLst/>
          </a:prstGeom>
        </p:spPr>
      </p:pic>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TotalTime>
  <Words>217</Words>
  <Application>Microsoft Office PowerPoint</Application>
  <PresentationFormat>Προβολή στην οθόνη (4:3)</PresentationFormat>
  <Paragraphs>7</Paragraphs>
  <Slides>1</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vt:i4>
      </vt:variant>
    </vt:vector>
  </HeadingPairs>
  <TitlesOfParts>
    <vt:vector size="7" baseType="lpstr">
      <vt:lpstr>Arial</vt:lpstr>
      <vt:lpstr>Calibri</vt:lpstr>
      <vt:lpstr>Calibri Light</vt:lpstr>
      <vt:lpstr>Times New Roman</vt:lpstr>
      <vt:lpstr>Verdana</vt:lpstr>
      <vt:lpstr>Θέμα του Office</vt:lpstr>
      <vt:lpstr>Παρουσίαση του PowerPoint</vt:lpstr>
    </vt:vector>
  </TitlesOfParts>
  <Company>KEPA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EPIXUSER2</cp:lastModifiedBy>
  <cp:revision>44</cp:revision>
  <dcterms:created xsi:type="dcterms:W3CDTF">2019-10-24T12:02:18Z</dcterms:created>
  <dcterms:modified xsi:type="dcterms:W3CDTF">2024-01-16T11:48:16Z</dcterms:modified>
</cp:coreProperties>
</file>